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222186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222186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210851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932430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210851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932430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119761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17278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79781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119761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17278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79781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1147445"/>
            <a:ext cx="2628900" cy="547814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147445"/>
            <a:ext cx="7734300" cy="547814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1157605"/>
            <a:ext cx="10515600" cy="940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2200910"/>
            <a:ext cx="10515600" cy="4362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七支</cp:lastModifiedBy>
  <cp:revision>7</cp:revision>
  <dcterms:created xsi:type="dcterms:W3CDTF">2023-08-09T12:44:00Z</dcterms:created>
  <dcterms:modified xsi:type="dcterms:W3CDTF">2026-10-10T08:42:24Z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8471CC7EC4A2416594CE057FE1147AF6_12</vt:lpwstr>
  </property>
</Properties>
</file>