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占位符 1"/>
          <p:cNvSpPr>
            <a:spLocks noGrp="1"/>
          </p:cNvSpPr>
          <p:nvPr>
            <p:ph type="title"/>
          </p:nvPr>
        </p:nvSpPr>
        <p:spPr>
          <a:xfrm>
            <a:off x="838200" y="1147445"/>
            <a:ext cx="10515600" cy="1033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838200" y="231584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229298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229298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212820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95211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212820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95211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" name="标题占位符 1"/>
          <p:cNvSpPr>
            <a:spLocks noGrp="1"/>
          </p:cNvSpPr>
          <p:nvPr>
            <p:ph type="title"/>
          </p:nvPr>
        </p:nvSpPr>
        <p:spPr>
          <a:xfrm>
            <a:off x="838200" y="1147445"/>
            <a:ext cx="10515600" cy="1033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1219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1749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819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1219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1749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819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1092835"/>
            <a:ext cx="2628900" cy="554164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092835"/>
            <a:ext cx="7734300" cy="554164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1147445"/>
            <a:ext cx="10515600" cy="1033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231584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ags/tag1.xml><?xml version="1.0" encoding="utf-8"?>
<p:tagLst xmlns:p="http://schemas.openxmlformats.org/presentationml/2006/main">
  <p:tag name="KSO_WM_NEW_CREATE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Arial Unicode MS</vt:lpstr>
      <vt:lpstr>Calibri</vt:lpstr>
      <vt:lpstr>微软雅黑</vt:lpstr>
      <vt:lpstr>Wingdings</vt:lpstr>
      <vt:lpstr>WPS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七支</cp:lastModifiedBy>
  <cp:revision>6</cp:revision>
  <dcterms:created xsi:type="dcterms:W3CDTF">2023-08-09T12:44:00Z</dcterms:created>
  <dcterms:modified xsi:type="dcterms:W3CDTF">2026-10-08T06:10:49Z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A6C592443D6B4C96A013A96E6A38ADF3_12</vt:lpwstr>
  </property>
</Properties>
</file>